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2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9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07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932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62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86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74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11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7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3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5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5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6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8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BCA25-E90B-4D8B-A78B-7299A1BFE9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63B92-AAD2-4ED9-8E5C-125A43B99D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36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AR" dirty="0" smtClean="0"/>
              <a:t>NUEVA ERA Y CULTURA DE LA  MUERTE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4613944"/>
            <a:ext cx="8791575" cy="643855"/>
          </a:xfrm>
        </p:spPr>
        <p:txBody>
          <a:bodyPr/>
          <a:lstStyle/>
          <a:p>
            <a:r>
              <a:rPr lang="es-AR" dirty="0" smtClean="0"/>
              <a:t>                                                                               </a:t>
            </a:r>
            <a:r>
              <a:rPr lang="es-AR" dirty="0" err="1" smtClean="0"/>
              <a:t>Totus</a:t>
            </a:r>
            <a:r>
              <a:rPr lang="es-AR" dirty="0" smtClean="0"/>
              <a:t> </a:t>
            </a:r>
            <a:r>
              <a:rPr lang="es-AR" dirty="0" err="1" smtClean="0"/>
              <a:t>Tuus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0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218114"/>
            <a:ext cx="9905998" cy="1333849"/>
          </a:xfrm>
        </p:spPr>
        <p:txBody>
          <a:bodyPr/>
          <a:lstStyle/>
          <a:p>
            <a:r>
              <a:rPr lang="es-AR" dirty="0" smtClean="0"/>
              <a:t>                               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oración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132515"/>
            <a:ext cx="9905999" cy="4658686"/>
          </a:xfrm>
        </p:spPr>
        <p:txBody>
          <a:bodyPr>
            <a:no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OH! Jesús, que vives en María, ven a vivir en nosotros, tus siervos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Con tu espíritu de santidad,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Con la plenitud de tus dones, 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Con la realidad de tus virtudes,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Con la comunión de tus misterios.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Domina en nosotros  sobre todo poder enemigo por tu Espíritu Santo</a:t>
            </a:r>
          </a:p>
          <a:p>
            <a:pPr marL="0" indent="0">
              <a:buNone/>
            </a:pPr>
            <a:r>
              <a:rPr lang="es-AR" dirty="0" smtClean="0">
                <a:solidFill>
                  <a:schemeClr val="bg1"/>
                </a:solidFill>
              </a:rPr>
              <a:t>   para gloria del Padre . Amén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4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19451"/>
            <a:ext cx="9144000" cy="1073790"/>
          </a:xfrm>
        </p:spPr>
        <p:txBody>
          <a:bodyPr>
            <a:normAutofit/>
          </a:bodyPr>
          <a:lstStyle/>
          <a:p>
            <a:pPr algn="l"/>
            <a:r>
              <a:rPr lang="es-AR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s-AR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 </a:t>
            </a:r>
            <a:r>
              <a:rPr lang="es-AR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     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19743"/>
            <a:ext cx="9144000" cy="4286773"/>
          </a:xfrm>
        </p:spPr>
        <p:txBody>
          <a:bodyPr>
            <a:normAutofit/>
          </a:bodyPr>
          <a:lstStyle/>
          <a:p>
            <a:pPr algn="ctr"/>
            <a:r>
              <a:rPr lang="es-AR" sz="2800" dirty="0" smtClean="0">
                <a:solidFill>
                  <a:schemeClr val="bg1"/>
                </a:solidFill>
              </a:rPr>
              <a:t>DEFINICION</a:t>
            </a:r>
          </a:p>
          <a:p>
            <a:pPr algn="ctr"/>
            <a:r>
              <a:rPr lang="es-AR" sz="2800" dirty="0" smtClean="0">
                <a:solidFill>
                  <a:schemeClr val="bg1"/>
                </a:solidFill>
              </a:rPr>
              <a:t>HISTORIA</a:t>
            </a:r>
          </a:p>
          <a:p>
            <a:pPr algn="ctr"/>
            <a:r>
              <a:rPr lang="es-AR" sz="2800" dirty="0" smtClean="0">
                <a:solidFill>
                  <a:schemeClr val="bg1"/>
                </a:solidFill>
              </a:rPr>
              <a:t>MENTIRAS DE LA NUEVA ERA</a:t>
            </a:r>
          </a:p>
          <a:p>
            <a:pPr algn="ctr"/>
            <a:r>
              <a:rPr lang="es-AR" sz="2800" dirty="0" smtClean="0">
                <a:solidFill>
                  <a:schemeClr val="bg1"/>
                </a:solidFill>
              </a:rPr>
              <a:t>ETAPAS DE PENETRACIÓN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2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45284"/>
            <a:ext cx="9144000" cy="973123"/>
          </a:xfrm>
        </p:spPr>
        <p:txBody>
          <a:bodyPr>
            <a:normAutofit/>
          </a:bodyPr>
          <a:lstStyle/>
          <a:p>
            <a:pPr algn="ctr"/>
            <a:r>
              <a:rPr lang="es-AR" sz="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 DE LA MUERTE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979802"/>
            <a:ext cx="9144000" cy="3277998"/>
          </a:xfrm>
        </p:spPr>
        <p:txBody>
          <a:bodyPr/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IDIOLOGÍA DE GÉNERO</a:t>
            </a:r>
          </a:p>
          <a:p>
            <a:pPr algn="ctr"/>
            <a:endParaRPr lang="es-AR" dirty="0" smtClean="0">
              <a:solidFill>
                <a:schemeClr val="bg1"/>
              </a:solidFill>
            </a:endParaRPr>
          </a:p>
          <a:p>
            <a:pPr algn="ctr"/>
            <a:r>
              <a:rPr lang="es-AR" dirty="0" smtClean="0">
                <a:solidFill>
                  <a:schemeClr val="bg1"/>
                </a:solidFill>
              </a:rPr>
              <a:t>EL HOMOXEXUALISMO</a:t>
            </a:r>
          </a:p>
          <a:p>
            <a:pPr algn="ctr"/>
            <a:endParaRPr lang="es-AR" dirty="0" smtClean="0">
              <a:solidFill>
                <a:schemeClr val="bg1"/>
              </a:solidFill>
            </a:endParaRPr>
          </a:p>
          <a:p>
            <a:pPr algn="ctr"/>
            <a:r>
              <a:rPr lang="es-AR" dirty="0" smtClean="0">
                <a:solidFill>
                  <a:schemeClr val="bg1"/>
                </a:solidFill>
              </a:rPr>
              <a:t>QUE DICE LA SAGRADA ESCRITURA</a:t>
            </a:r>
          </a:p>
        </p:txBody>
      </p:sp>
    </p:spTree>
    <p:extLst>
      <p:ext uri="{BB962C8B-B14F-4D97-AF65-F5344CB8AC3E}">
        <p14:creationId xmlns:p14="http://schemas.microsoft.com/office/powerpoint/2010/main" val="371798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TRASMISIÓN DE LA VIDA Y LOS ATAQUES CONTRA ELLA</a:t>
            </a:r>
            <a:endParaRPr lang="en-US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65027"/>
            <a:ext cx="10515600" cy="3911935"/>
          </a:xfrm>
        </p:spPr>
        <p:txBody>
          <a:bodyPr/>
          <a:lstStyle/>
          <a:p>
            <a:pPr algn="ctr"/>
            <a:r>
              <a:rPr lang="es-AR" dirty="0" smtClean="0"/>
              <a:t>ESTERILIZACIÓN</a:t>
            </a:r>
          </a:p>
          <a:p>
            <a:pPr algn="ctr"/>
            <a:endParaRPr lang="es-AR" dirty="0" smtClean="0"/>
          </a:p>
          <a:p>
            <a:pPr algn="ctr"/>
            <a:r>
              <a:rPr lang="es-AR" dirty="0" smtClean="0"/>
              <a:t>ANTICONCEPCIÓN</a:t>
            </a:r>
          </a:p>
          <a:p>
            <a:pPr marL="0" indent="0" algn="ctr">
              <a:buNone/>
            </a:pPr>
            <a:endParaRPr lang="es-AR" dirty="0" smtClean="0"/>
          </a:p>
          <a:p>
            <a:pPr algn="ctr"/>
            <a:r>
              <a:rPr lang="es-AR" dirty="0" smtClean="0"/>
              <a:t>ABORTO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EUTANASIA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1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PRACTICA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Si me he dejado seducir por alguna de las practicas de la nueva era la abandonaré inmediatamente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Buscar por internet el documento de la iglesia llamado Jesucristo Portador de Agua viva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Leeré la s </a:t>
            </a:r>
            <a:r>
              <a:rPr lang="es-AR" dirty="0" err="1" smtClean="0">
                <a:solidFill>
                  <a:schemeClr val="bg1"/>
                </a:solidFill>
              </a:rPr>
              <a:t>encícliclas</a:t>
            </a:r>
            <a:r>
              <a:rPr lang="es-AR" dirty="0" smtClean="0">
                <a:solidFill>
                  <a:schemeClr val="bg1"/>
                </a:solidFill>
              </a:rPr>
              <a:t> </a:t>
            </a:r>
            <a:r>
              <a:rPr lang="es-AR" dirty="0" err="1" smtClean="0">
                <a:solidFill>
                  <a:schemeClr val="bg1"/>
                </a:solidFill>
              </a:rPr>
              <a:t>Humanae</a:t>
            </a:r>
            <a:r>
              <a:rPr lang="es-AR" dirty="0" smtClean="0">
                <a:solidFill>
                  <a:schemeClr val="bg1"/>
                </a:solidFill>
              </a:rPr>
              <a:t> Vitae y </a:t>
            </a:r>
            <a:r>
              <a:rPr lang="es-AR" dirty="0" err="1" smtClean="0">
                <a:solidFill>
                  <a:schemeClr val="bg1"/>
                </a:solidFill>
              </a:rPr>
              <a:t>Evangeliun</a:t>
            </a:r>
            <a:r>
              <a:rPr lang="es-AR" dirty="0" smtClean="0">
                <a:solidFill>
                  <a:schemeClr val="bg1"/>
                </a:solidFill>
              </a:rPr>
              <a:t> Vitae </a:t>
            </a:r>
            <a:r>
              <a:rPr lang="es-AR" dirty="0" smtClean="0">
                <a:solidFill>
                  <a:schemeClr val="bg1"/>
                </a:solidFill>
              </a:rPr>
              <a:t>.</a:t>
            </a:r>
            <a:r>
              <a:rPr lang="es-AR" dirty="0" smtClean="0">
                <a:solidFill>
                  <a:schemeClr val="bg1"/>
                </a:solidFill>
              </a:rPr>
              <a:t>S</a:t>
            </a:r>
            <a:r>
              <a:rPr lang="es-AR" dirty="0" smtClean="0">
                <a:solidFill>
                  <a:schemeClr val="bg1"/>
                </a:solidFill>
              </a:rPr>
              <a:t>an Pablo </a:t>
            </a:r>
            <a:r>
              <a:rPr lang="es-AR" dirty="0" smtClean="0">
                <a:solidFill>
                  <a:schemeClr val="bg1"/>
                </a:solidFill>
              </a:rPr>
              <a:t>VI </a:t>
            </a:r>
            <a:r>
              <a:rPr lang="es-AR" dirty="0" smtClean="0">
                <a:solidFill>
                  <a:schemeClr val="bg1"/>
                </a:solidFill>
              </a:rPr>
              <a:t>y San  </a:t>
            </a:r>
            <a:r>
              <a:rPr lang="es-AR" dirty="0" smtClean="0">
                <a:solidFill>
                  <a:schemeClr val="bg1"/>
                </a:solidFill>
              </a:rPr>
              <a:t>Juan ¨Pablo II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Me informaré sobre los métodos de planificación natural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321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1121</TotalTime>
  <Words>173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Circuito</vt:lpstr>
      <vt:lpstr>NUEVA ERA Y CULTURA DE LA  MUERTE</vt:lpstr>
      <vt:lpstr>                               oración</vt:lpstr>
      <vt:lpstr>                     NUEVA ERA     </vt:lpstr>
      <vt:lpstr>CULTURA DE LA MUERTE</vt:lpstr>
      <vt:lpstr>TRASMISIÓN DE LA VIDA Y LOS ATAQUES CONTRA ELLA</vt:lpstr>
      <vt:lpstr>EUTANASIA </vt:lpstr>
      <vt:lpstr>PRACTICA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 ERA Y CULTURA DE LA MUERTE</dc:title>
  <dc:creator>Isabel</dc:creator>
  <cp:lastModifiedBy>Isabel</cp:lastModifiedBy>
  <cp:revision>10</cp:revision>
  <dcterms:created xsi:type="dcterms:W3CDTF">2023-02-28T15:00:19Z</dcterms:created>
  <dcterms:modified xsi:type="dcterms:W3CDTF">2023-03-06T01:38:53Z</dcterms:modified>
</cp:coreProperties>
</file>