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3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8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8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8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4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4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8E90C7-D460-4168-A8D1-2A8EEC81342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E1A2A-01D2-4EAC-8328-288343A287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53673"/>
            <a:ext cx="9144000" cy="796955"/>
          </a:xfrm>
        </p:spPr>
        <p:txBody>
          <a:bodyPr>
            <a:normAutofit fontScale="90000"/>
          </a:bodyPr>
          <a:lstStyle/>
          <a:p>
            <a:r>
              <a:rPr lang="es-AR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ETAPA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2022" y="1996581"/>
            <a:ext cx="8573549" cy="3261220"/>
          </a:xfrm>
        </p:spPr>
        <p:txBody>
          <a:bodyPr>
            <a:normAutofit/>
          </a:bodyPr>
          <a:lstStyle/>
          <a:p>
            <a:r>
              <a:rPr lang="es-AR" sz="4400" dirty="0" smtClean="0">
                <a:solidFill>
                  <a:srgbClr val="00B0F0"/>
                </a:solidFill>
              </a:rPr>
              <a:t>CONOCIMIENTO DE SI MISMO</a:t>
            </a:r>
            <a:endParaRPr lang="en-US" sz="4400" dirty="0">
              <a:solidFill>
                <a:srgbClr val="00B0F0"/>
              </a:solidFill>
            </a:endParaRPr>
          </a:p>
          <a:p>
            <a:endParaRPr lang="es-AR" sz="4400" dirty="0" smtClean="0">
              <a:solidFill>
                <a:srgbClr val="00B0F0"/>
              </a:solidFill>
            </a:endParaRPr>
          </a:p>
          <a:p>
            <a:r>
              <a:rPr lang="es-AR" sz="2800" dirty="0" smtClean="0"/>
              <a:t>TOTUS </a:t>
            </a:r>
            <a:r>
              <a:rPr lang="es-AR" sz="2800" dirty="0" smtClean="0"/>
              <a:t>TUUS</a:t>
            </a:r>
          </a:p>
          <a:p>
            <a:r>
              <a:rPr lang="es-AR" sz="2800" dirty="0" smtClean="0"/>
              <a:t>TVD N° 228 , 78-79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1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644243"/>
            <a:ext cx="6815669" cy="318782"/>
          </a:xfrm>
        </p:spPr>
        <p:txBody>
          <a:bodyPr/>
          <a:lstStyle/>
          <a:p>
            <a:r>
              <a:rPr lang="es-AR" sz="2000" b="1" dirty="0" smtClean="0"/>
              <a:t>ORACIÓN</a:t>
            </a:r>
            <a:endParaRPr lang="en-US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6563" y="1887523"/>
            <a:ext cx="6815669" cy="4286774"/>
          </a:xfrm>
        </p:spPr>
        <p:txBody>
          <a:bodyPr>
            <a:normAutofit/>
          </a:bodyPr>
          <a:lstStyle/>
          <a:p>
            <a:r>
              <a:rPr lang="es-AR" b="1" dirty="0" smtClean="0"/>
              <a:t>¡</a:t>
            </a:r>
            <a:r>
              <a:rPr lang="es-AR" sz="1800" b="1" dirty="0" smtClean="0"/>
              <a:t>OH JESÚS QUE VIVES EN MARÍA, VEN A VIVIR EN NOSOTROS TUS SIERVOS,</a:t>
            </a:r>
          </a:p>
          <a:p>
            <a:r>
              <a:rPr lang="es-AR" sz="1800" b="1" dirty="0" smtClean="0"/>
              <a:t>CON TU ESPÍRITU DE SANTIDAD,</a:t>
            </a:r>
          </a:p>
          <a:p>
            <a:r>
              <a:rPr lang="es-AR" sz="1800" b="1" dirty="0" smtClean="0"/>
              <a:t>CON LA PLENITUDE DE TUS DONES,</a:t>
            </a:r>
          </a:p>
          <a:p>
            <a:r>
              <a:rPr lang="es-AR" sz="1800" b="1" dirty="0" smtClean="0"/>
              <a:t>CON LA PERFECCIÓN DE TUS CAMINOS,</a:t>
            </a:r>
          </a:p>
          <a:p>
            <a:r>
              <a:rPr lang="es-AR" sz="1800" b="1" dirty="0" smtClean="0"/>
              <a:t>CON LA REALIDAD DE TUS VIRTUDES, </a:t>
            </a:r>
          </a:p>
          <a:p>
            <a:r>
              <a:rPr lang="es-AR" sz="1800" b="1" dirty="0" smtClean="0"/>
              <a:t>CON LA COMUNIÓN DE TUS MISTERIOS.</a:t>
            </a:r>
          </a:p>
          <a:p>
            <a:r>
              <a:rPr lang="es-AR" sz="1800" b="1" dirty="0" smtClean="0"/>
              <a:t>DOMINA EN NOSOTROS SOBRE TODO PODER ENEMIGO POR TU ESPIRITU SANTO PARA GLORIA DE DIOS PADRE .AMÉN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7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8115"/>
            <a:ext cx="9144000" cy="1132513"/>
          </a:xfrm>
        </p:spPr>
        <p:txBody>
          <a:bodyPr/>
          <a:lstStyle/>
          <a:p>
            <a:r>
              <a:rPr lang="es-AR" dirty="0" smtClean="0"/>
              <a:t>¿</a:t>
            </a:r>
            <a:r>
              <a:rPr lang="es-AR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SOY YO</a:t>
            </a:r>
            <a:r>
              <a:rPr lang="es-AR" dirty="0" smtClean="0"/>
              <a:t>?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38525"/>
            <a:ext cx="9144000" cy="4253218"/>
          </a:xfrm>
        </p:spPr>
        <p:txBody>
          <a:bodyPr>
            <a:normAutofit/>
          </a:bodyPr>
          <a:lstStyle/>
          <a:p>
            <a:r>
              <a:rPr lang="es-AR" sz="4000" dirty="0" smtClean="0"/>
              <a:t>ORIGEN</a:t>
            </a:r>
            <a:endParaRPr lang="en-US" sz="4000" dirty="0" smtClean="0"/>
          </a:p>
          <a:p>
            <a:r>
              <a:rPr lang="es-AR" sz="4000" dirty="0" smtClean="0"/>
              <a:t>NATURALEZA</a:t>
            </a:r>
          </a:p>
          <a:p>
            <a:r>
              <a:rPr lang="es-AR" sz="4000" dirty="0" smtClean="0"/>
              <a:t>MISIÓN –FUNCIÓN</a:t>
            </a:r>
          </a:p>
          <a:p>
            <a:r>
              <a:rPr lang="es-AR" sz="4000" dirty="0" smtClean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21948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PARTICULARIDADES DEL CONOCIMIENTO DE SI MISMO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AR" dirty="0" smtClean="0"/>
              <a:t>VIRTUDES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VICIOS 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TEMPERAMENTO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CARACTER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9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>TEMPERAMENTOS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AR" dirty="0" smtClean="0"/>
              <a:t>TEMPERAMENTO SANGUÍNEO</a:t>
            </a:r>
          </a:p>
          <a:p>
            <a:pPr algn="ctr"/>
            <a:endParaRPr lang="es-AR" dirty="0" smtClean="0"/>
          </a:p>
          <a:p>
            <a:pPr algn="ctr"/>
            <a:r>
              <a:rPr lang="en-US" dirty="0" smtClean="0"/>
              <a:t>TEMPERAMENTO COMÉRICO</a:t>
            </a:r>
          </a:p>
          <a:p>
            <a:pPr algn="ctr"/>
            <a:endParaRPr lang="en-US" dirty="0" smtClean="0"/>
          </a:p>
          <a:p>
            <a:pPr algn="ctr"/>
            <a:r>
              <a:rPr lang="es-AR" dirty="0" smtClean="0"/>
              <a:t>TEMPERAMENTO MELANCÓLICO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TEMPERAMENTO FLEMÁTICO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3319"/>
          </a:xfrm>
        </p:spPr>
        <p:txBody>
          <a:bodyPr/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>DEFECTO DOMINANTE</a:t>
            </a:r>
            <a:br>
              <a:rPr lang="es-AR" dirty="0" smtClean="0">
                <a:solidFill>
                  <a:srgbClr val="FF0000"/>
                </a:solidFill>
              </a:rPr>
            </a:br>
            <a:r>
              <a:rPr lang="es-AR" dirty="0">
                <a:solidFill>
                  <a:srgbClr val="FF0000"/>
                </a:solidFill>
              </a:rPr>
              <a:t/>
            </a:r>
            <a:br>
              <a:rPr lang="es-AR" dirty="0">
                <a:solidFill>
                  <a:srgbClr val="FF0000"/>
                </a:solidFill>
              </a:rPr>
            </a:br>
            <a:r>
              <a:rPr lang="es-AR" dirty="0" smtClean="0">
                <a:solidFill>
                  <a:srgbClr val="FF0000"/>
                </a:solidFill>
              </a:rPr>
              <a:t/>
            </a:r>
            <a:br>
              <a:rPr lang="es-AR" dirty="0" smtClean="0">
                <a:solidFill>
                  <a:srgbClr val="FF0000"/>
                </a:solidFill>
              </a:rPr>
            </a:br>
            <a:r>
              <a:rPr lang="es-AR" dirty="0" smtClean="0">
                <a:solidFill>
                  <a:srgbClr val="FF0000"/>
                </a:solidFill>
              </a:rPr>
              <a:t>¿CÓMO  COMBATIRLO?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123963"/>
            <a:ext cx="10515600" cy="530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8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502952"/>
          </a:xfrm>
        </p:spPr>
        <p:txBody>
          <a:bodyPr/>
          <a:lstStyle/>
          <a:p>
            <a:r>
              <a:rPr lang="es-AR" dirty="0" smtClean="0"/>
              <a:t>PRACTICA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2533476"/>
            <a:ext cx="6815669" cy="2444924"/>
          </a:xfrm>
        </p:spPr>
        <p:txBody>
          <a:bodyPr/>
          <a:lstStyle/>
          <a:p>
            <a:r>
              <a:rPr lang="es-AR" dirty="0" smtClean="0"/>
              <a:t>HACER UN EXAMEN DE CONCIENCIA ESCRITO DONDE SE IDENTIFIQUE LAS VIRTUDES, LOS VICIOS, TEMPERAMENTO Y DEFECTO DOMINANTE.</a:t>
            </a:r>
          </a:p>
          <a:p>
            <a:r>
              <a:rPr lang="es-AR" dirty="0" smtClean="0"/>
              <a:t>HACER PROPOSITO DE CORREGUIR ALGUNO DE LO QUE HEMOS DESCUBIERTO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3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COMENZAR A REZAR DEL LIBRO DE ORACIONES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LETANIAS AL ESPIRITU SANTO</a:t>
            </a:r>
          </a:p>
          <a:p>
            <a:r>
              <a:rPr lang="es-AR" sz="4000" dirty="0" smtClean="0"/>
              <a:t>AVE MARÍA STELLA</a:t>
            </a:r>
          </a:p>
          <a:p>
            <a:r>
              <a:rPr lang="es-AR" sz="4000" dirty="0" smtClean="0"/>
              <a:t>LETANIAS A LA SANTISIMA VIRGEN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4008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172</Words>
  <Application>Microsoft Office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SEGUNDA ETAPA</vt:lpstr>
      <vt:lpstr>ORACIÓN</vt:lpstr>
      <vt:lpstr>¿QUIÉN SOY YO?</vt:lpstr>
      <vt:lpstr>PARTICULARIDADES DEL CONOCIMIENTO DE SI MISMO</vt:lpstr>
      <vt:lpstr>TEMPERAMENTOS</vt:lpstr>
      <vt:lpstr>DEFECTO DOMINANTE   ¿CÓMO  COMBATIRLO?</vt:lpstr>
      <vt:lpstr>PRACTICA</vt:lpstr>
      <vt:lpstr>COMENZAR A REZAR DEL LIBRO DE ORACIONES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SEGUNDA ETAPA</dc:title>
  <dc:creator>Isabel</dc:creator>
  <cp:lastModifiedBy>Isabel</cp:lastModifiedBy>
  <cp:revision>7</cp:revision>
  <dcterms:created xsi:type="dcterms:W3CDTF">2023-03-08T18:34:43Z</dcterms:created>
  <dcterms:modified xsi:type="dcterms:W3CDTF">2023-03-12T17:38:31Z</dcterms:modified>
</cp:coreProperties>
</file>