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43" autoAdjust="0"/>
  </p:normalViewPr>
  <p:slideViewPr>
    <p:cSldViewPr snapToGrid="0">
      <p:cViewPr varScale="1">
        <p:scale>
          <a:sx n="75" d="100"/>
          <a:sy n="75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2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75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0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52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10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92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6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2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1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4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8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3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8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FF08-DBDC-45A0-9EE9-05B02F371B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C0E22C-A340-44AC-8332-6BFCB1D548F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5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587023"/>
            <a:ext cx="6863644" cy="4109156"/>
          </a:xfrm>
        </p:spPr>
        <p:txBody>
          <a:bodyPr/>
          <a:lstStyle/>
          <a:p>
            <a:r>
              <a:rPr lang="es-AR" dirty="0">
                <a:solidFill>
                  <a:srgbClr val="0070C0"/>
                </a:solidFill>
              </a:rPr>
              <a:t>Consagración a Jesús </a:t>
            </a:r>
            <a:br>
              <a:rPr lang="es-AR" dirty="0">
                <a:solidFill>
                  <a:srgbClr val="0070C0"/>
                </a:solidFill>
              </a:rPr>
            </a:br>
            <a:br>
              <a:rPr lang="es-AR" dirty="0">
                <a:solidFill>
                  <a:srgbClr val="0070C0"/>
                </a:solidFill>
              </a:rPr>
            </a:br>
            <a:r>
              <a:rPr lang="es-AR" dirty="0">
                <a:solidFill>
                  <a:srgbClr val="0070C0"/>
                </a:solidFill>
              </a:rPr>
              <a:t> por María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68978" y="5966317"/>
            <a:ext cx="3680178" cy="703230"/>
          </a:xfrm>
        </p:spPr>
        <p:txBody>
          <a:bodyPr>
            <a:normAutofit/>
          </a:bodyPr>
          <a:lstStyle/>
          <a:p>
            <a:r>
              <a:rPr lang="es-AR" sz="1400" b="1" dirty="0" err="1">
                <a:solidFill>
                  <a:schemeClr val="tx1"/>
                </a:solidFill>
              </a:rPr>
              <a:t>Totus</a:t>
            </a:r>
            <a:r>
              <a:rPr lang="es-AR" sz="1400" b="1" dirty="0">
                <a:solidFill>
                  <a:schemeClr val="tx1"/>
                </a:solidFill>
              </a:rPr>
              <a:t> </a:t>
            </a:r>
            <a:r>
              <a:rPr lang="es-AR" sz="1400" b="1" dirty="0" err="1">
                <a:solidFill>
                  <a:schemeClr val="tx1"/>
                </a:solidFill>
              </a:rPr>
              <a:t>Tuus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893" y="2111022"/>
            <a:ext cx="4611414" cy="455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7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2987" y="222090"/>
            <a:ext cx="1131132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           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ONSAGRACIÓN DE SÍ MISMO A JESUCRISTO, LA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SABIDURíA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ENCARNADA,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                              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POR MEDIO DE MARÍA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   ¡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Oh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Sabiduría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eterna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encarnada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¡Oh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amable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adorable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Jesús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verdadero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Dios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verdadero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hombre,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Hijo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único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del Padre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Eterno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de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María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siempre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virgen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!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adoro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profundamente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esplendores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Padre,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durante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eternidad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virginal de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María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dignísima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Madre,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tiempo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Encarnación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gracias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porque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habéis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anonadado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tomado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la forma de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esclavo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sacarme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la cruel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esclavitud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demonio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alabo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glorifico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porque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habéis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sometido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María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Santa Madre,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 fin de 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hacerme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Ella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fiel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esclavo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Pero ¡ay!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ingrato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infiel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soy, no he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cumplido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deberes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no he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cumplido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votos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promesas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que tan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solemnemente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hice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bautismo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no he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merecido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llamado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hijo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esclavo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nada hay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mí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que no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merezca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repulsa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cólera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no me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atrevo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acercarme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mí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mismo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vuestra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Santísima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 Augusta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Majestad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3074" name="Picture 2" descr="https://i0.wp.com/haciadios.com/wp-content/uploads/2018/04/Untitled-3.png?resize=488%2C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54138"/>
            <a:ext cx="46482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aciadios.com design l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-1079500"/>
            <a:ext cx="264795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51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81962" y="175008"/>
            <a:ext cx="101046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Por esto he recurrido a la intercesión de vuestra Santísima Madre, que Vos me habéis dado como mediadora ante vos, y por este medio espero obtener de Vos la contrición y el perdón de mis pecados, la adquisición y la conservación de la Sabiduría.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Os saludo, ¡Oh María Inmaculada!, </a:t>
            </a:r>
            <a:r>
              <a:rPr lang="es-ES" sz="2400" dirty="0"/>
              <a:t>tabernáculo viviente de la Divinidad, en donde la Sabiduría eterna escondida quiere ser adorada por los ángeles y los, hombres; 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Os saludo, ¡Oh Reina del cielo y de la tierra!, </a:t>
            </a:r>
            <a:r>
              <a:rPr lang="es-ES" sz="2400" dirty="0"/>
              <a:t>a cuyo imperio está sometido todo lo que hay debajo de Dios.</a:t>
            </a:r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 Os saludo, ¡Oh refugio seguro de los pecadores!, </a:t>
            </a:r>
            <a:r>
              <a:rPr lang="es-ES" sz="2400" dirty="0"/>
              <a:t>cuya misericordia no falta a nadie; escuchad los deseos que tengo de la divina Sabiduría y recibid para ello los votos y las ofrendas que mi bajeza os presenta.</a:t>
            </a:r>
          </a:p>
          <a:p>
            <a:pPr algn="just"/>
            <a:r>
              <a:rPr lang="es-ES" sz="2400" dirty="0"/>
              <a:t>Yo, N………………… , pecador infiel, renuevo y ratifico hoy en vuestras manos los votos de mi bautismo. Renuncio para siempre a Satanás, a sus pompas y a sus obras, y me entrego enteramente a Jesucristo, Sabiduría encarnada, para llevar mi cruz tras Él, todos los días de mi vida; ya fin de que sea más fiel de lo que he sido hasta ahora, os escojo hoy, ¡Oh, María!, en presencia de toda la corte celestial, por mi Madre y Señora.</a:t>
            </a:r>
            <a:endParaRPr lang="es-E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577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7712" y="834747"/>
            <a:ext cx="107297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/>
              <a:t>Os entrego y consagro, en calidad de esclavo, mi cuerpo y mi alma, mis bienes interiores y exteriores, y aun el valor de mis buenas acciones pasadas, presentes y futuras, otorgándoos entero y pleno derecho de mí y de todo lo que me pertenece, sin excepción, a vuestro agrado, a la mayor gloria de Dios, en el tiempo y la eternidad.</a:t>
            </a:r>
          </a:p>
          <a:p>
            <a:pPr algn="just"/>
            <a:r>
              <a:rPr lang="es-ES" sz="2000" dirty="0">
                <a:solidFill>
                  <a:srgbClr val="FF0000"/>
                </a:solidFill>
              </a:rPr>
              <a:t>Recibid, ¡Oh virgen benignísima!, </a:t>
            </a:r>
            <a:r>
              <a:rPr lang="es-ES" sz="2000" dirty="0"/>
              <a:t>esta pequeña ofrenda de mi esclavitud, en honor y unión de la sumisión que la Sabiduría encarnada quiso observar para con vuestra Maternidad, en homenaje del poder que ambos tenéis sobre este pequeño gusano y miserable pecador, en acción de gracias por los privilegios con que os dotó la Santísima Trinidad. Protesto que en adelante quiero, como verdadero esclavo vuestro, procurar vuestra honra y obedeceros en todo.</a:t>
            </a:r>
          </a:p>
          <a:p>
            <a:pPr algn="just"/>
            <a:r>
              <a:rPr lang="es-ES" sz="2000" dirty="0">
                <a:solidFill>
                  <a:srgbClr val="FF0000"/>
                </a:solidFill>
              </a:rPr>
              <a:t>¡Oh Madre admirable! </a:t>
            </a:r>
            <a:r>
              <a:rPr lang="es-ES" sz="2000" dirty="0"/>
              <a:t>Presentadme a vuestro Hijo en calidad de eterno esclavo, a fin de que, pues me rescató por Vos, me reciba de vuestras manos. ¡</a:t>
            </a:r>
            <a:r>
              <a:rPr lang="es-ES" sz="2000" dirty="0">
                <a:solidFill>
                  <a:srgbClr val="FF0000"/>
                </a:solidFill>
              </a:rPr>
              <a:t>Oh Madre de misericordia!, </a:t>
            </a:r>
            <a:r>
              <a:rPr lang="es-ES" sz="2000" dirty="0"/>
              <a:t>concededme la gracia de alcanzar la verdadera sabiduría de Dios, y de colocarme, por tanto, entre los que Vos amáis, enseñáis, </a:t>
            </a:r>
            <a:r>
              <a:rPr lang="es-ES" sz="2000" dirty="0" err="1"/>
              <a:t>guiáis</a:t>
            </a:r>
            <a:r>
              <a:rPr lang="es-ES" sz="2000" dirty="0"/>
              <a:t>, alimentáis y protegéis como a vuestros hijos y esclavos. </a:t>
            </a:r>
            <a:r>
              <a:rPr lang="es-ES" sz="2000" dirty="0">
                <a:solidFill>
                  <a:srgbClr val="FF0000"/>
                </a:solidFill>
              </a:rPr>
              <a:t>¡Oh Virgen fiel! </a:t>
            </a:r>
            <a:r>
              <a:rPr lang="es-ES" sz="2000" dirty="0"/>
              <a:t>Hacedme en todo tan perfecto discípulo, imitador y esclavo de la Sabiduría encarnada, Jesucristo, vuestro Hijo, que por vuestra intercesión llegue, a imitación vuestra, a la plenitud de la perfección sobre la tierra y de gloria en los cielos. Así sea.</a:t>
            </a:r>
            <a:endParaRPr lang="es-E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294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26311" cy="649993"/>
          </a:xfrm>
        </p:spPr>
        <p:txBody>
          <a:bodyPr>
            <a:normAutofit fontScale="90000"/>
          </a:bodyPr>
          <a:lstStyle/>
          <a:p>
            <a:r>
              <a:rPr lang="es-AR" dirty="0"/>
              <a:t>PERFECTA RENOVACIÓN DE LAS PROMESAS BAUTISMALES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70755" y="1772356"/>
            <a:ext cx="8918222" cy="4515555"/>
          </a:xfrm>
        </p:spPr>
        <p:txBody>
          <a:bodyPr>
            <a:normAutofit/>
          </a:bodyPr>
          <a:lstStyle/>
          <a:p>
            <a:pPr algn="l"/>
            <a:r>
              <a:rPr lang="es-AR" sz="3600" dirty="0">
                <a:solidFill>
                  <a:srgbClr val="00B050"/>
                </a:solidFill>
              </a:rPr>
              <a:t>             La vocación a la santidad</a:t>
            </a:r>
            <a:endParaRPr lang="en-US" sz="3600" dirty="0">
              <a:solidFill>
                <a:srgbClr val="00B050"/>
              </a:solidFill>
            </a:endParaRPr>
          </a:p>
          <a:p>
            <a:pPr algn="l"/>
            <a:r>
              <a:rPr lang="es-AR" dirty="0"/>
              <a:t>Necesitamos la gracia</a:t>
            </a:r>
          </a:p>
          <a:p>
            <a:pPr algn="l"/>
            <a:r>
              <a:rPr lang="es-AR" dirty="0"/>
              <a:t>Para encontrar la gracia, hay que encontrar a María</a:t>
            </a:r>
          </a:p>
          <a:p>
            <a:pPr algn="l"/>
            <a:r>
              <a:rPr lang="es-AR" dirty="0"/>
              <a:t>Porqué?</a:t>
            </a:r>
          </a:p>
          <a:p>
            <a:pPr marL="457200" indent="-457200" algn="l">
              <a:buAutoNum type="arabicParenR"/>
            </a:pPr>
            <a:r>
              <a:rPr lang="es-AR" dirty="0"/>
              <a:t>María halló gracia delante de Dios, es Madre de la gracia , está llena de gracia y es dispensadora de la gracia</a:t>
            </a:r>
          </a:p>
          <a:p>
            <a:pPr algn="l"/>
            <a:r>
              <a:rPr lang="es-AR" dirty="0"/>
              <a:t>2) María es Madre del hijo de Dios y de los miembros de Cristo. Colabora con el Espíritu Santo y lleva a la madurez en Jesucristo.</a:t>
            </a:r>
          </a:p>
          <a:p>
            <a:pPr algn="l"/>
            <a:r>
              <a:rPr lang="es-AR" dirty="0"/>
              <a:t>3)María es el molde viviente de Dios.</a:t>
            </a:r>
          </a:p>
          <a:p>
            <a:pPr algn="l"/>
            <a:r>
              <a:rPr lang="es-AR" dirty="0"/>
              <a:t>4)María facilita la unión con Dios.</a:t>
            </a:r>
          </a:p>
          <a:p>
            <a:pPr algn="l"/>
            <a:r>
              <a:rPr lang="es-AR" dirty="0"/>
              <a:t>5) Es el camino fácil, corto, perfecto y seguro para llegar a esa unión</a:t>
            </a:r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8310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72533"/>
            <a:ext cx="8613422" cy="1772356"/>
          </a:xfrm>
        </p:spPr>
        <p:txBody>
          <a:bodyPr>
            <a:normAutofit/>
          </a:bodyPr>
          <a:lstStyle/>
          <a:p>
            <a:r>
              <a:rPr lang="es-AR" dirty="0"/>
              <a:t>ESTA CONSAGRACIÓN ES UNA CONSAGRACIÓN TOTAL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40001"/>
            <a:ext cx="9144000" cy="3939822"/>
          </a:xfrm>
        </p:spPr>
        <p:txBody>
          <a:bodyPr/>
          <a:lstStyle/>
          <a:p>
            <a:pPr algn="l"/>
            <a:r>
              <a:rPr lang="es-AR" dirty="0"/>
              <a:t>Consiste  en consagrarte totalmente ,con plena disponibilidad , voluntariamente  y libertad a María y por Ella a Jesucristo.</a:t>
            </a:r>
          </a:p>
          <a:p>
            <a:pPr algn="l"/>
            <a:r>
              <a:rPr lang="es-AR" sz="3600" dirty="0">
                <a:solidFill>
                  <a:srgbClr val="FF0000"/>
                </a:solidFill>
              </a:rPr>
              <a:t>       Tus bienes exteriores </a:t>
            </a:r>
          </a:p>
          <a:p>
            <a:endParaRPr lang="es-AR" sz="3600" dirty="0">
              <a:solidFill>
                <a:srgbClr val="FF0000"/>
              </a:solidFill>
            </a:endParaRPr>
          </a:p>
          <a:p>
            <a:pPr algn="l"/>
            <a:r>
              <a:rPr lang="es-AR" sz="3600" dirty="0">
                <a:solidFill>
                  <a:srgbClr val="FF0000"/>
                </a:solidFill>
              </a:rPr>
              <a:t>         Tus bienes interiores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15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33"/>
            <a:ext cx="8715022" cy="1885245"/>
          </a:xfrm>
        </p:spPr>
        <p:txBody>
          <a:bodyPr/>
          <a:lstStyle/>
          <a:p>
            <a:pPr algn="l"/>
            <a:r>
              <a:rPr lang="es-AR" dirty="0"/>
              <a:t>PREPARACIÓN A ESTA         CONSAGRACIÓN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483556"/>
            <a:ext cx="9144000" cy="3510844"/>
          </a:xfrm>
        </p:spPr>
        <p:txBody>
          <a:bodyPr/>
          <a:lstStyle/>
          <a:p>
            <a:pPr algn="l"/>
            <a:r>
              <a:rPr lang="es-AR" dirty="0">
                <a:solidFill>
                  <a:srgbClr val="00B0F0"/>
                </a:solidFill>
              </a:rPr>
              <a:t>Primera etapa </a:t>
            </a:r>
            <a:r>
              <a:rPr lang="es-AR" dirty="0"/>
              <a:t>:Vaciarse del espíritu del mundo ,contrario al espíritu de Jesucristo.</a:t>
            </a:r>
          </a:p>
          <a:p>
            <a:pPr algn="l"/>
            <a:endParaRPr lang="es-AR" dirty="0"/>
          </a:p>
          <a:p>
            <a:pPr algn="l"/>
            <a:r>
              <a:rPr lang="es-AR" dirty="0">
                <a:solidFill>
                  <a:srgbClr val="00B0F0"/>
                </a:solidFill>
              </a:rPr>
              <a:t>Segunda etapa</a:t>
            </a:r>
            <a:r>
              <a:rPr lang="es-AR" dirty="0"/>
              <a:t>:  Conocimiento de sí mismo</a:t>
            </a:r>
          </a:p>
          <a:p>
            <a:pPr algn="l"/>
            <a:endParaRPr lang="es-AR" dirty="0"/>
          </a:p>
          <a:p>
            <a:pPr algn="l"/>
            <a:r>
              <a:rPr lang="es-AR" dirty="0">
                <a:solidFill>
                  <a:srgbClr val="00B0F0"/>
                </a:solidFill>
              </a:rPr>
              <a:t>Tercera etapa </a:t>
            </a:r>
            <a:r>
              <a:rPr lang="es-AR" dirty="0"/>
              <a:t>: Conocimiento de la Santísima Virgen</a:t>
            </a:r>
          </a:p>
          <a:p>
            <a:pPr algn="l"/>
            <a:endParaRPr lang="es-AR" dirty="0"/>
          </a:p>
          <a:p>
            <a:pPr algn="l"/>
            <a:r>
              <a:rPr lang="es-AR" dirty="0">
                <a:solidFill>
                  <a:srgbClr val="00B0F0"/>
                </a:solidFill>
              </a:rPr>
              <a:t>Cuarta etapa </a:t>
            </a:r>
            <a:r>
              <a:rPr lang="es-AR" dirty="0"/>
              <a:t>: Conocimiento de Jesucristo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24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0800000" flipV="1">
            <a:off x="1507065" y="1027289"/>
            <a:ext cx="7919155" cy="496712"/>
          </a:xfrm>
        </p:spPr>
        <p:txBody>
          <a:bodyPr/>
          <a:lstStyle/>
          <a:p>
            <a:r>
              <a:rPr lang="es-AR" dirty="0"/>
              <a:t>PRACTICA DE LA SEMANA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5154" y="2380077"/>
            <a:ext cx="7766936" cy="225965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AR" sz="2800" dirty="0">
                <a:solidFill>
                  <a:schemeClr val="tx1"/>
                </a:solidFill>
              </a:rPr>
              <a:t>Buscar la fecha del bautismo</a:t>
            </a:r>
          </a:p>
          <a:p>
            <a:pPr algn="l"/>
            <a:r>
              <a:rPr lang="es-AR" sz="2800" dirty="0">
                <a:solidFill>
                  <a:schemeClr val="tx1"/>
                </a:solidFill>
              </a:rPr>
              <a:t>Con agua bendita hacernos la señal de la cruz y pedir al Espíritu Santo que renueve los dones del bautismo.</a:t>
            </a:r>
          </a:p>
          <a:p>
            <a:pPr algn="l"/>
            <a:r>
              <a:rPr lang="es-AR" sz="2800" dirty="0">
                <a:solidFill>
                  <a:schemeClr val="tx1"/>
                </a:solidFill>
              </a:rPr>
              <a:t>Hacerlo todos los días antes de nuestra oración personal y meditar todo lo dicho en el encuentro</a:t>
            </a:r>
            <a:r>
              <a:rPr lang="es-AR" sz="2800" dirty="0"/>
              <a:t>.</a:t>
            </a:r>
          </a:p>
          <a:p>
            <a:pPr algn="l"/>
            <a:endParaRPr lang="es-A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53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985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Consagración a Jesús    por María</vt:lpstr>
      <vt:lpstr>Presentación de PowerPoint</vt:lpstr>
      <vt:lpstr>Presentación de PowerPoint</vt:lpstr>
      <vt:lpstr>Presentación de PowerPoint</vt:lpstr>
      <vt:lpstr>PERFECTA RENOVACIÓN DE LAS PROMESAS BAUTISMALES</vt:lpstr>
      <vt:lpstr>ESTA CONSAGRACIÓN ES UNA CONSAGRACIÓN TOTAL</vt:lpstr>
      <vt:lpstr>PREPARACIÓN A ESTA         CONSAGRACIÓN</vt:lpstr>
      <vt:lpstr>PRACTICA DE LA SEMANA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Consagración a Jesús  por María</dc:title>
  <dc:creator>Isabel</dc:creator>
  <cp:lastModifiedBy>Santos Nicolas Salomon</cp:lastModifiedBy>
  <cp:revision>20</cp:revision>
  <dcterms:created xsi:type="dcterms:W3CDTF">2023-01-10T21:03:52Z</dcterms:created>
  <dcterms:modified xsi:type="dcterms:W3CDTF">2023-02-06T21:23:49Z</dcterms:modified>
</cp:coreProperties>
</file>