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3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29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307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29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2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7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1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8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1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9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1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9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DC0C-EECC-4537-AFA9-3C0B2F39B12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09C1A9-21B7-472F-AB3F-BC1BB1F7B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802758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s-AR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POSTRIMERIAS</a:t>
            </a:r>
            <a:endParaRPr 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                                                                                                TOTUS TUUS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5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52893"/>
            <a:ext cx="8747051" cy="1127051"/>
          </a:xfrm>
        </p:spPr>
        <p:txBody>
          <a:bodyPr>
            <a:normAutofit/>
          </a:bodyPr>
          <a:lstStyle/>
          <a:p>
            <a:r>
              <a:rPr lang="es-AR" sz="4400" b="1" dirty="0" smtClean="0"/>
              <a:t>         MUERTE Y JUCIO</a:t>
            </a:r>
            <a:endParaRPr lang="en-US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115879"/>
            <a:ext cx="9144000" cy="3141921"/>
          </a:xfrm>
        </p:spPr>
        <p:txBody>
          <a:bodyPr>
            <a:normAutofit lnSpcReduction="10000"/>
          </a:bodyPr>
          <a:lstStyle/>
          <a:p>
            <a:r>
              <a:rPr lang="es-AR" sz="3600" dirty="0" smtClean="0"/>
              <a:t>QUE ES LA MUERTE : DEFINICIÓN</a:t>
            </a:r>
          </a:p>
          <a:p>
            <a:endParaRPr lang="es-AR" sz="3600" dirty="0" smtClean="0"/>
          </a:p>
          <a:p>
            <a:r>
              <a:rPr lang="es-AR" sz="3600" dirty="0" smtClean="0"/>
              <a:t>      JUCIO PARTICULAR</a:t>
            </a:r>
          </a:p>
          <a:p>
            <a:endParaRPr lang="es-AR" sz="3600" dirty="0" smtClean="0"/>
          </a:p>
          <a:p>
            <a:r>
              <a:rPr lang="es-AR" sz="3600" dirty="0" smtClean="0"/>
              <a:t>      JUCIO UNIVERSAL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395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43247" y="520995"/>
            <a:ext cx="9144000" cy="1137683"/>
          </a:xfrm>
        </p:spPr>
        <p:txBody>
          <a:bodyPr>
            <a:normAutofit fontScale="90000"/>
          </a:bodyPr>
          <a:lstStyle/>
          <a:p>
            <a:r>
              <a:rPr lang="es-A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INFIERNO</a:t>
            </a:r>
            <a:br>
              <a:rPr lang="es-A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85999"/>
            <a:ext cx="9144000" cy="3413051"/>
          </a:xfrm>
        </p:spPr>
        <p:txBody>
          <a:bodyPr>
            <a:normAutofit fontScale="85000" lnSpcReduction="20000"/>
          </a:bodyPr>
          <a:lstStyle/>
          <a:p>
            <a:r>
              <a:rPr lang="es-AR" sz="3200" dirty="0" smtClean="0"/>
              <a:t>DEFINICIÓN. VERDAD DE FE</a:t>
            </a:r>
          </a:p>
          <a:p>
            <a:endParaRPr lang="es-AR" sz="3200" dirty="0" smtClean="0"/>
          </a:p>
          <a:p>
            <a:endParaRPr lang="es-AR" sz="3200" dirty="0" smtClean="0"/>
          </a:p>
          <a:p>
            <a:r>
              <a:rPr lang="es-AR" sz="3200" dirty="0" smtClean="0"/>
              <a:t>     PENA DE SENTIDO    PENA DE DAÑO</a:t>
            </a:r>
          </a:p>
          <a:p>
            <a:endParaRPr lang="es-AR" sz="3200" dirty="0" smtClean="0"/>
          </a:p>
          <a:p>
            <a:r>
              <a:rPr lang="es-AR" sz="3200" dirty="0" smtClean="0"/>
              <a:t>     DIOS QUIERE LA SALVACIÓN DE TODOS</a:t>
            </a:r>
          </a:p>
          <a:p>
            <a:r>
              <a:rPr lang="es-AR" sz="3200" dirty="0" smtClean="0"/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020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78465"/>
            <a:ext cx="9144000" cy="978195"/>
          </a:xfrm>
        </p:spPr>
        <p:txBody>
          <a:bodyPr>
            <a:normAutofit/>
          </a:bodyPr>
          <a:lstStyle/>
          <a:p>
            <a:r>
              <a:rPr lang="es-AR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PURGATORIO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679944"/>
            <a:ext cx="9144000" cy="4625163"/>
          </a:xfrm>
        </p:spPr>
        <p:txBody>
          <a:bodyPr>
            <a:noAutofit/>
          </a:bodyPr>
          <a:lstStyle/>
          <a:p>
            <a:r>
              <a:rPr lang="es-AR" sz="4000" dirty="0" smtClean="0"/>
              <a:t>ARGUMENTOS PARA HABLAR DEL PURGATORIO</a:t>
            </a:r>
          </a:p>
          <a:p>
            <a:r>
              <a:rPr lang="es-AR" sz="2400" dirty="0" smtClean="0"/>
              <a:t>2Mc 12,42-45/Mt 12,32 / Mt 18,23-35 /</a:t>
            </a:r>
            <a:r>
              <a:rPr lang="es-AR" sz="2400" dirty="0" err="1" smtClean="0"/>
              <a:t>Lc</a:t>
            </a:r>
            <a:r>
              <a:rPr lang="es-AR" sz="2400" dirty="0" smtClean="0"/>
              <a:t> 12,58-59 /1Cor 3,11-15</a:t>
            </a:r>
            <a:endParaRPr lang="es-AR" sz="2400" dirty="0" smtClean="0"/>
          </a:p>
          <a:p>
            <a:r>
              <a:rPr lang="es-AR" sz="4000" dirty="0" smtClean="0"/>
              <a:t>    ALMAS DEL PURGATORIO</a:t>
            </a:r>
          </a:p>
          <a:p>
            <a:endParaRPr lang="es-AR" sz="4000" dirty="0" smtClean="0"/>
          </a:p>
          <a:p>
            <a:r>
              <a:rPr lang="es-AR" sz="4000" dirty="0" smtClean="0"/>
              <a:t>     INDULGENCIAS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068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14671"/>
            <a:ext cx="9144000" cy="797441"/>
          </a:xfrm>
        </p:spPr>
        <p:txBody>
          <a:bodyPr>
            <a:normAutofit fontScale="90000"/>
          </a:bodyPr>
          <a:lstStyle/>
          <a:p>
            <a:r>
              <a:rPr lang="es-AR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CIELO - GLORIA</a:t>
            </a:r>
            <a:endParaRPr lang="en-US" sz="5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030819"/>
            <a:ext cx="9144000" cy="4210493"/>
          </a:xfrm>
        </p:spPr>
        <p:txBody>
          <a:bodyPr>
            <a:normAutofit fontScale="92500" lnSpcReduction="20000"/>
          </a:bodyPr>
          <a:lstStyle/>
          <a:p>
            <a:r>
              <a:rPr lang="es-AR" sz="4000" dirty="0" smtClean="0"/>
              <a:t>    CIELO FELICIDAD ETERNA</a:t>
            </a:r>
          </a:p>
          <a:p>
            <a:endParaRPr lang="es-AR" sz="4000" dirty="0" smtClean="0"/>
          </a:p>
          <a:p>
            <a:r>
              <a:rPr lang="es-AR" sz="4000" dirty="0"/>
              <a:t> </a:t>
            </a:r>
            <a:r>
              <a:rPr lang="es-AR" sz="4000" dirty="0" smtClean="0"/>
              <a:t>    VISIÓN BEATÍFICA</a:t>
            </a:r>
          </a:p>
          <a:p>
            <a:endParaRPr lang="es-AR" sz="4000" dirty="0" smtClean="0"/>
          </a:p>
          <a:p>
            <a:r>
              <a:rPr lang="es-AR" sz="4000" dirty="0" smtClean="0"/>
              <a:t>      DISFRUTE DE LOS SENTIDOS</a:t>
            </a:r>
          </a:p>
          <a:p>
            <a:endParaRPr lang="es-AR" sz="4000" dirty="0" smtClean="0"/>
          </a:p>
          <a:p>
            <a:r>
              <a:rPr lang="es-AR" sz="4000" dirty="0" smtClean="0"/>
              <a:t>       LOS SANTOS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874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99731"/>
            <a:ext cx="9144000" cy="1031357"/>
          </a:xfrm>
        </p:spPr>
        <p:txBody>
          <a:bodyPr>
            <a:normAutofit/>
          </a:bodyPr>
          <a:lstStyle/>
          <a:p>
            <a:r>
              <a:rPr lang="es-AR" dirty="0" smtClean="0"/>
              <a:t>PRACTICA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531088"/>
            <a:ext cx="9144000" cy="4784651"/>
          </a:xfrm>
        </p:spPr>
        <p:txBody>
          <a:bodyPr>
            <a:noAutofit/>
          </a:bodyPr>
          <a:lstStyle/>
          <a:p>
            <a:r>
              <a:rPr lang="es-AR" sz="3600" dirty="0" smtClean="0"/>
              <a:t>MIRAR EN YOUTUBE EL TIESTIMONIO DE GLORIA POLO</a:t>
            </a:r>
          </a:p>
          <a:p>
            <a:endParaRPr lang="es-AR" sz="3600" dirty="0" smtClean="0"/>
          </a:p>
          <a:p>
            <a:r>
              <a:rPr lang="es-AR" sz="3600" dirty="0"/>
              <a:t> </a:t>
            </a:r>
            <a:r>
              <a:rPr lang="es-AR" sz="3600" dirty="0" smtClean="0"/>
              <a:t>ASISTIR A MISA Y OFRECERLA POR UN FAMILIAR O AMIGO DIFUNTO</a:t>
            </a:r>
          </a:p>
          <a:p>
            <a:endParaRPr lang="es-AR" sz="3600" dirty="0" smtClean="0"/>
          </a:p>
          <a:p>
            <a:r>
              <a:rPr lang="es-AR" sz="3600" dirty="0" smtClean="0"/>
              <a:t>OFRECER UN ROSARIO POR UN ALMA DEL PURGATORIO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669927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117</Words>
  <Application>Microsoft Office PowerPoint</Application>
  <PresentationFormat>Panorámica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      POSTRIMERIAS</vt:lpstr>
      <vt:lpstr>         MUERTE Y JUCIO</vt:lpstr>
      <vt:lpstr>                    INFIERNO </vt:lpstr>
      <vt:lpstr>          PURGATORIO</vt:lpstr>
      <vt:lpstr>         CIELO - GLORIA</vt:lpstr>
      <vt:lpstr>PRACTICA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POSTRIMERIAS</dc:title>
  <dc:creator>Isabel</dc:creator>
  <cp:lastModifiedBy>Isabel</cp:lastModifiedBy>
  <cp:revision>5</cp:revision>
  <dcterms:created xsi:type="dcterms:W3CDTF">2023-01-28T18:03:40Z</dcterms:created>
  <dcterms:modified xsi:type="dcterms:W3CDTF">2023-02-26T19:50:42Z</dcterms:modified>
</cp:coreProperties>
</file>