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1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67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3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547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17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2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6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7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3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8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8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6B1C-0AE1-4E58-92C8-2F2C843F7729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168434-FAD1-4A21-A2C9-F71EB76B7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0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25302"/>
            <a:ext cx="8715153" cy="2700670"/>
          </a:xfrm>
        </p:spPr>
        <p:txBody>
          <a:bodyPr/>
          <a:lstStyle/>
          <a:p>
            <a:r>
              <a:rPr lang="es-AR" dirty="0" smtClean="0"/>
              <a:t>TENTACIÓN    PECADO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699590"/>
            <a:ext cx="9144000" cy="1531087"/>
          </a:xfrm>
        </p:spPr>
        <p:txBody>
          <a:bodyPr/>
          <a:lstStyle/>
          <a:p>
            <a:r>
              <a:rPr lang="es-AR" dirty="0" smtClean="0"/>
              <a:t>                            </a:t>
            </a:r>
            <a:r>
              <a:rPr lang="es-AR" dirty="0" err="1" smtClean="0"/>
              <a:t>Totus</a:t>
            </a:r>
            <a:r>
              <a:rPr lang="es-AR" dirty="0" smtClean="0"/>
              <a:t> </a:t>
            </a:r>
            <a:r>
              <a:rPr lang="es-AR" dirty="0" err="1" smtClean="0"/>
              <a:t>Tuus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73451"/>
            <a:ext cx="8596668" cy="1320800"/>
          </a:xfrm>
        </p:spPr>
        <p:txBody>
          <a:bodyPr/>
          <a:lstStyle/>
          <a:p>
            <a:r>
              <a:rPr lang="es-AR" dirty="0" smtClean="0"/>
              <a:t>                     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33851"/>
            <a:ext cx="8596668" cy="4707512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¡</a:t>
            </a:r>
            <a:r>
              <a:rPr lang="es-AR" sz="2400" dirty="0" smtClean="0">
                <a:solidFill>
                  <a:schemeClr val="tx1"/>
                </a:solidFill>
              </a:rPr>
              <a:t>OH JESÚS QUE VIVES EN MARÍA VEN A VIVIR EN NOSOTROS ,TUS SIERVOS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CON TU ESPÍRITU DE SANTIDAD,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CON LA PLENITUD DE TUS DONES,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CON LA PERFECCIÓN DE TUS CAMINOS,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CON LA REALIDAD DE TUS VIRTUDES,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CON LA COMUNIÓN DE TUS MISTERIOS.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DOMINA EN NOSOTROS SOBRE TODO PODER ENEMIGO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POR TU ESPÍRITU SANTO, PARA GLORIA DE DIOS PADRE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                                    AMÉN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9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998922"/>
            <a:ext cx="9144000" cy="3254782"/>
          </a:xfrm>
        </p:spPr>
        <p:txBody>
          <a:bodyPr>
            <a:normAutofit/>
          </a:bodyPr>
          <a:lstStyle/>
          <a:p>
            <a:pPr algn="l"/>
            <a:r>
              <a:rPr lang="es-AR" sz="4000" dirty="0" smtClean="0">
                <a:solidFill>
                  <a:srgbClr val="FF0000"/>
                </a:solidFill>
              </a:rPr>
              <a:t>                  LA TENTACIÓN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7674" y="2477385"/>
            <a:ext cx="9144000" cy="3535325"/>
          </a:xfrm>
        </p:spPr>
        <p:txBody>
          <a:bodyPr/>
          <a:lstStyle/>
          <a:p>
            <a:pPr algn="l"/>
            <a:r>
              <a:rPr lang="es-AR" dirty="0" smtClean="0"/>
              <a:t>*Porqué Dios permite que seamos tentados</a:t>
            </a:r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r>
              <a:rPr lang="es-AR" dirty="0" smtClean="0"/>
              <a:t>*Cómo vencer las tentaciones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93405"/>
            <a:ext cx="9144000" cy="1297172"/>
          </a:xfrm>
        </p:spPr>
        <p:txBody>
          <a:bodyPr>
            <a:normAutofit/>
          </a:bodyPr>
          <a:lstStyle/>
          <a:p>
            <a:pPr algn="l"/>
            <a:r>
              <a:rPr lang="es-AR" sz="4000" dirty="0" smtClean="0">
                <a:solidFill>
                  <a:srgbClr val="92D050"/>
                </a:solidFill>
              </a:rPr>
              <a:t>                  EL PECADO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030819"/>
            <a:ext cx="9144000" cy="322698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AR" sz="2400" dirty="0" smtClean="0"/>
              <a:t>Definición del pecado:  Catecismo n° 1849 -1950</a:t>
            </a:r>
          </a:p>
          <a:p>
            <a:pPr algn="l"/>
            <a:r>
              <a:rPr lang="es-AR" sz="3200" dirty="0" smtClean="0"/>
              <a:t>                 Pecado mortal</a:t>
            </a:r>
          </a:p>
          <a:p>
            <a:pPr algn="l"/>
            <a:r>
              <a:rPr lang="es-AR" sz="2400" dirty="0" smtClean="0"/>
              <a:t>Definición: Catecismo 1855</a:t>
            </a:r>
          </a:p>
          <a:p>
            <a:pPr algn="l"/>
            <a:r>
              <a:rPr lang="es-AR" sz="2400" dirty="0" smtClean="0"/>
              <a:t>Materia grave- pleno conocimiento – pleno consentimiento</a:t>
            </a:r>
          </a:p>
          <a:p>
            <a:pPr algn="l"/>
            <a:r>
              <a:rPr lang="es-AR" sz="2400" dirty="0" smtClean="0"/>
              <a:t>Efecto del pecado mortal</a:t>
            </a:r>
          </a:p>
          <a:p>
            <a:pPr algn="l"/>
            <a:r>
              <a:rPr lang="es-AR" sz="3200" dirty="0" smtClean="0"/>
              <a:t>                  Pecado venial</a:t>
            </a:r>
          </a:p>
          <a:p>
            <a:pPr algn="l"/>
            <a:r>
              <a:rPr lang="es-AR" sz="2400" dirty="0" smtClean="0"/>
              <a:t>Definición: catecismo 1862</a:t>
            </a:r>
          </a:p>
          <a:p>
            <a:pPr algn="l"/>
            <a:r>
              <a:rPr lang="es-AR" sz="2400" dirty="0" smtClean="0"/>
              <a:t>Efecto del pecado venial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47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8939" y="-1850065"/>
            <a:ext cx="9144000" cy="3063396"/>
          </a:xfrm>
        </p:spPr>
        <p:txBody>
          <a:bodyPr>
            <a:normAutofit/>
          </a:bodyPr>
          <a:lstStyle/>
          <a:p>
            <a:pPr algn="l"/>
            <a:r>
              <a:rPr lang="es-AR" sz="4000" dirty="0" smtClean="0">
                <a:solidFill>
                  <a:srgbClr val="FF0000"/>
                </a:solidFill>
              </a:rPr>
              <a:t>              PECADO ORIGINAL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07535"/>
            <a:ext cx="9144000" cy="3450265"/>
          </a:xfrm>
        </p:spPr>
        <p:txBody>
          <a:bodyPr/>
          <a:lstStyle/>
          <a:p>
            <a:pPr algn="l"/>
            <a:r>
              <a:rPr lang="es-AR" sz="3200" b="1" dirty="0" smtClean="0"/>
              <a:t>                  Las cuatro rupturas</a:t>
            </a:r>
          </a:p>
          <a:p>
            <a:pPr algn="l"/>
            <a:endParaRPr lang="es-AR" dirty="0"/>
          </a:p>
          <a:p>
            <a:pPr algn="l"/>
            <a:r>
              <a:rPr lang="es-AR" sz="2400" dirty="0" smtClean="0"/>
              <a:t>                                       Con Dios</a:t>
            </a:r>
          </a:p>
          <a:p>
            <a:pPr algn="l"/>
            <a:r>
              <a:rPr lang="es-AR" sz="2400" dirty="0" smtClean="0"/>
              <a:t>                                       con el prójimo </a:t>
            </a:r>
          </a:p>
          <a:p>
            <a:pPr algn="l"/>
            <a:r>
              <a:rPr lang="es-AR" sz="2400" dirty="0" smtClean="0"/>
              <a:t>                                       con la naturaleza </a:t>
            </a:r>
          </a:p>
          <a:p>
            <a:pPr algn="l"/>
            <a:r>
              <a:rPr lang="es-AR" sz="2400" dirty="0" smtClean="0"/>
              <a:t>                                       consigo mismo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85274" cy="663907"/>
          </a:xfrm>
        </p:spPr>
        <p:txBody>
          <a:bodyPr>
            <a:normAutofit fontScale="90000"/>
          </a:bodyPr>
          <a:lstStyle/>
          <a:p>
            <a:pPr algn="l"/>
            <a:r>
              <a:rPr lang="es-AR" sz="4000" b="1" dirty="0" smtClean="0">
                <a:solidFill>
                  <a:srgbClr val="00B0F0"/>
                </a:solidFill>
              </a:rPr>
              <a:t>                       La gracia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43470"/>
            <a:ext cx="9144000" cy="3014330"/>
          </a:xfrm>
        </p:spPr>
        <p:txBody>
          <a:bodyPr/>
          <a:lstStyle/>
          <a:p>
            <a:pPr algn="l"/>
            <a:r>
              <a:rPr lang="es-AR" b="1" dirty="0" smtClean="0"/>
              <a:t>                                             Los mandamientos</a:t>
            </a:r>
          </a:p>
          <a:p>
            <a:pPr algn="l"/>
            <a:endParaRPr lang="es-AR" b="1" dirty="0" smtClean="0"/>
          </a:p>
          <a:p>
            <a:pPr algn="l"/>
            <a:r>
              <a:rPr lang="es-AR" b="1" dirty="0" smtClean="0"/>
              <a:t>                                                   La confesión</a:t>
            </a:r>
          </a:p>
          <a:p>
            <a:pPr algn="l"/>
            <a:r>
              <a:rPr lang="es-AR" b="1" dirty="0" smtClean="0"/>
              <a:t>                                   Los cinco pasos de la confesión</a:t>
            </a:r>
          </a:p>
          <a:p>
            <a:pPr algn="l"/>
            <a:endParaRPr lang="es-AR" b="1" dirty="0" smtClean="0"/>
          </a:p>
          <a:p>
            <a:pPr algn="l"/>
            <a:r>
              <a:rPr lang="es-AR" b="1" dirty="0" smtClean="0"/>
              <a:t>Examen de conciencia- dolor de los pecados- propósito de enmienda-</a:t>
            </a:r>
          </a:p>
          <a:p>
            <a:pPr algn="l"/>
            <a:r>
              <a:rPr lang="es-AR" b="1" dirty="0" smtClean="0"/>
              <a:t>Confesión de los pecados –cumplir la penitencia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93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1566" y="494951"/>
            <a:ext cx="7766936" cy="1535186"/>
          </a:xfrm>
        </p:spPr>
        <p:txBody>
          <a:bodyPr/>
          <a:lstStyle/>
          <a:p>
            <a:pPr algn="l"/>
            <a:r>
              <a:rPr lang="es-AR" dirty="0" smtClean="0"/>
              <a:t>     Actos humanos</a:t>
            </a:r>
            <a:br>
              <a:rPr lang="es-AR" dirty="0" smtClean="0"/>
            </a:br>
            <a:r>
              <a:rPr lang="es-AR" dirty="0" smtClean="0"/>
              <a:t>     </a:t>
            </a:r>
            <a:r>
              <a:rPr lang="es-AR" sz="2800" dirty="0" smtClean="0"/>
              <a:t>QUE HAGO O QUE NO HAGO</a:t>
            </a:r>
            <a:endParaRPr lang="en-U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3064" y="2659310"/>
            <a:ext cx="8560939" cy="3649210"/>
          </a:xfrm>
        </p:spPr>
        <p:txBody>
          <a:bodyPr/>
          <a:lstStyle/>
          <a:p>
            <a:pPr algn="l"/>
            <a:r>
              <a:rPr lang="es-AR" b="1" dirty="0" smtClean="0">
                <a:solidFill>
                  <a:schemeClr val="tx1"/>
                </a:solidFill>
              </a:rPr>
              <a:t>MEDIO                FIN                                CIRCUNSTANCIAS               ACTO</a:t>
            </a:r>
          </a:p>
          <a:p>
            <a:pPr algn="l"/>
            <a:r>
              <a:rPr lang="es-AR" b="1" dirty="0" smtClean="0">
                <a:solidFill>
                  <a:schemeClr val="tx1"/>
                </a:solidFill>
              </a:rPr>
              <a:t>QUE?(OBJETO)   PARA QUÉ?(INTENCIÓN)  </a:t>
            </a:r>
            <a:r>
              <a:rPr lang="es-AR" b="1" dirty="0" err="1" smtClean="0">
                <a:solidFill>
                  <a:schemeClr val="tx1"/>
                </a:solidFill>
              </a:rPr>
              <a:t>Xq,CÓMO,DONDE</a:t>
            </a:r>
            <a:r>
              <a:rPr lang="es-AR" b="1" dirty="0" smtClean="0">
                <a:solidFill>
                  <a:schemeClr val="tx1"/>
                </a:solidFill>
              </a:rPr>
              <a:t> </a:t>
            </a:r>
            <a:endParaRPr lang="es-AR" b="1" dirty="0" smtClean="0">
              <a:solidFill>
                <a:schemeClr val="tx1"/>
              </a:solidFill>
            </a:endParaRPr>
          </a:p>
          <a:p>
            <a:pPr algn="l"/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b="1" dirty="0" smtClean="0">
                <a:solidFill>
                  <a:schemeClr val="tx1"/>
                </a:solidFill>
              </a:rPr>
              <a:t>   V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endParaRPr lang="es-AR" b="1" dirty="0" smtClean="0">
              <a:solidFill>
                <a:schemeClr val="tx1"/>
              </a:solidFill>
            </a:endParaRPr>
          </a:p>
          <a:p>
            <a:pPr algn="l"/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b="1" dirty="0" smtClean="0">
                <a:solidFill>
                  <a:schemeClr val="tx1"/>
                </a:solidFill>
              </a:rPr>
              <a:t>   X                        V          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</a:t>
            </a:r>
            <a:r>
              <a:rPr lang="es-AR" b="1" dirty="0">
                <a:solidFill>
                  <a:schemeClr val="tx1"/>
                </a:solidFill>
              </a:rPr>
              <a:t>X</a:t>
            </a:r>
            <a:endParaRPr lang="es-AR" b="1" dirty="0" smtClean="0">
              <a:solidFill>
                <a:schemeClr val="tx1"/>
              </a:solidFill>
            </a:endParaRPr>
          </a:p>
          <a:p>
            <a:pPr algn="l"/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b="1" dirty="0" smtClean="0">
                <a:solidFill>
                  <a:schemeClr val="tx1"/>
                </a:solidFill>
              </a:rPr>
              <a:t>   V                        X                                  V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</a:t>
            </a:r>
            <a:r>
              <a:rPr lang="es-AR" b="1" dirty="0">
                <a:solidFill>
                  <a:schemeClr val="tx1"/>
                </a:solidFill>
              </a:rPr>
              <a:t>X</a:t>
            </a:r>
            <a:endParaRPr lang="es-AR" b="1" dirty="0" smtClean="0">
              <a:solidFill>
                <a:schemeClr val="tx1"/>
              </a:solidFill>
            </a:endParaRPr>
          </a:p>
          <a:p>
            <a:pPr algn="l"/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b="1" dirty="0" smtClean="0">
                <a:solidFill>
                  <a:schemeClr val="tx1"/>
                </a:solidFill>
              </a:rPr>
              <a:t>   V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</a:t>
            </a:r>
            <a:r>
              <a:rPr lang="es-AR" b="1" dirty="0" err="1" smtClean="0">
                <a:solidFill>
                  <a:schemeClr val="tx1"/>
                </a:solidFill>
              </a:rPr>
              <a:t>V</a:t>
            </a:r>
            <a:r>
              <a:rPr lang="es-AR" b="1" dirty="0" smtClean="0">
                <a:solidFill>
                  <a:schemeClr val="tx1"/>
                </a:solidFill>
              </a:rPr>
              <a:t>                            X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0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7544" y="-77023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s-AR" sz="4800" dirty="0" smtClean="0"/>
              <a:t>                    PRACTICA</a:t>
            </a:r>
            <a:endParaRPr lang="en-U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2372" y="2817628"/>
            <a:ext cx="9144000" cy="2291316"/>
          </a:xfrm>
        </p:spPr>
        <p:txBody>
          <a:bodyPr>
            <a:normAutofit/>
          </a:bodyPr>
          <a:lstStyle/>
          <a:p>
            <a:r>
              <a:rPr lang="es-AR" sz="4000" dirty="0" smtClean="0"/>
              <a:t>EXAMEN DE CONCIENCIA GENERAL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53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1142</TotalTime>
  <Words>246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TENTACIÓN    PECADO</vt:lpstr>
      <vt:lpstr>                      ORACIÓN</vt:lpstr>
      <vt:lpstr>                  LA TENTACIÓN</vt:lpstr>
      <vt:lpstr>                  EL PECADO</vt:lpstr>
      <vt:lpstr>              PECADO ORIGINAL</vt:lpstr>
      <vt:lpstr>                       La gracia</vt:lpstr>
      <vt:lpstr>     Actos humanos      QUE HAGO O QUE NO HAGO</vt:lpstr>
      <vt:lpstr>                    PRACTICA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TENTACIÓN    PECADO</dc:title>
  <dc:creator>Isabel</dc:creator>
  <cp:lastModifiedBy>Isabel</cp:lastModifiedBy>
  <cp:revision>12</cp:revision>
  <dcterms:created xsi:type="dcterms:W3CDTF">2023-01-21T17:22:38Z</dcterms:created>
  <dcterms:modified xsi:type="dcterms:W3CDTF">2023-02-19T20:01:55Z</dcterms:modified>
</cp:coreProperties>
</file>